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7"/>
  </p:notesMasterIdLst>
  <p:sldIdLst>
    <p:sldId id="265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/>
        </p14:section>
        <p14:section name="Design, Impress, Work Together" id="{B9B51309-D148-4332-87C2-07BE32FBCA3B}">
          <p14:sldIdLst>
            <p14:sldId id="265"/>
            <p14:sldId id="262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4A6"/>
    <a:srgbClr val="734F29"/>
    <a:srgbClr val="D24726"/>
    <a:srgbClr val="DD462F"/>
    <a:srgbClr val="AEB785"/>
    <a:srgbClr val="EFD5A2"/>
    <a:srgbClr val="3B3026"/>
    <a:srgbClr val="ECE1CA"/>
    <a:srgbClr val="7955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000" autoAdjust="0"/>
    <p:restoredTop sz="94280" autoAdjust="0"/>
  </p:normalViewPr>
  <p:slideViewPr>
    <p:cSldViewPr snapToGrid="0">
      <p:cViewPr>
        <p:scale>
          <a:sx n="90" d="100"/>
          <a:sy n="90" d="100"/>
        </p:scale>
        <p:origin x="-444" y="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EEBAAA-29B5-4AF5-BC5F-7E580C29002D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12192000" cy="4866468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BAAA-29B5-4AF5-BC5F-7E580C29002D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BAAA-29B5-4AF5-BC5F-7E580C29002D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0095346" y="0"/>
            <a:ext cx="2096655" cy="6858000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BAAA-29B5-4AF5-BC5F-7E580C29002D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BAAA-29B5-4AF5-BC5F-7E580C29002D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656882" y="1709738"/>
            <a:ext cx="6535119" cy="357518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BAAA-29B5-4AF5-BC5F-7E580C29002D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BAAA-29B5-4AF5-BC5F-7E580C29002D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BAAA-29B5-4AF5-BC5F-7E580C29002D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1332854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EEBAAA-29B5-4AF5-BC5F-7E580C29002D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8BEEBAAA-29B5-4AF5-BC5F-7E580C29002D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EEBAAA-29B5-4AF5-BC5F-7E580C29002D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BEEBAAA-29B5-4AF5-BC5F-7E580C29002D}" type="datetimeFigureOut">
              <a:rPr lang="en-US" smtClean="0"/>
              <a:pPr/>
              <a:t>8/2/2021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87335" y="65635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ID" b="1" dirty="0" smtClean="0">
                <a:effectLst/>
                <a:latin typeface="Arial Black" pitchFamily="34" charset="0"/>
              </a:rPr>
              <a:t>LEMBAGA PENELITIAN DAN PENGABDIAN MASYARAKAT </a:t>
            </a:r>
            <a:br>
              <a:rPr lang="en-ID" b="1" dirty="0" smtClean="0">
                <a:effectLst/>
                <a:latin typeface="Arial Black" pitchFamily="34" charset="0"/>
              </a:rPr>
            </a:br>
            <a:r>
              <a:rPr lang="en-ID" b="1" dirty="0" smtClean="0">
                <a:effectLst/>
                <a:latin typeface="Arial Black" pitchFamily="34" charset="0"/>
              </a:rPr>
              <a:t>(LPPM)</a:t>
            </a:r>
            <a:endParaRPr lang="en-US" b="1" dirty="0">
              <a:effectLst/>
              <a:latin typeface="Arial Black" pitchFamily="34" charset="0"/>
            </a:endParaRPr>
          </a:p>
        </p:txBody>
      </p:sp>
      <p:pic>
        <p:nvPicPr>
          <p:cNvPr id="4" name="Picture 3" descr="F:\STIKES GHS\logo stikes kecil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293" y="2265219"/>
            <a:ext cx="2827020" cy="246344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187335" y="47702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ID" b="1" dirty="0" smtClean="0"/>
              <a:t>STIKES GRIYA HUSADA SUMBAWA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3351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1325563"/>
          </a:xfrm>
          <a:solidFill>
            <a:srgbClr val="FFFF00"/>
          </a:solidFill>
        </p:spPr>
        <p:txBody>
          <a:bodyPr anchor="t">
            <a:normAutofit/>
          </a:bodyPr>
          <a:lstStyle/>
          <a:p>
            <a:pPr algn="ctr"/>
            <a:r>
              <a:rPr lang="id-ID" sz="3200" dirty="0" smtClean="0">
                <a:latin typeface="Cambria" panose="02040503050406030204" pitchFamily="18" charset="0"/>
              </a:rPr>
              <a:t>Roadmap Penelitian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dan</a:t>
            </a:r>
            <a:r>
              <a:rPr lang="en-US" sz="3200" dirty="0" smtClean="0">
                <a:latin typeface="Cambria" panose="02040503050406030204" pitchFamily="18" charset="0"/>
              </a:rPr>
              <a:t> </a:t>
            </a:r>
            <a:r>
              <a:rPr lang="en-US" sz="3200" dirty="0" err="1" smtClean="0">
                <a:latin typeface="Cambria" panose="02040503050406030204" pitchFamily="18" charset="0"/>
              </a:rPr>
              <a:t>Pengabdian</a:t>
            </a:r>
            <a:r>
              <a:rPr lang="id-ID" sz="3200" dirty="0" smtClean="0">
                <a:latin typeface="Cambria" panose="02040503050406030204" pitchFamily="18" charset="0"/>
              </a:rPr>
              <a:t> STIKES Griya Husada Sumbawa</a:t>
            </a:r>
            <a:endParaRPr lang="en-US" sz="3200" dirty="0">
              <a:latin typeface="Cambria" panose="02040503050406030204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757548"/>
            <a:ext cx="12192000" cy="3562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own Arrow 12"/>
          <p:cNvSpPr/>
          <p:nvPr/>
        </p:nvSpPr>
        <p:spPr>
          <a:xfrm>
            <a:off x="1436914" y="1828800"/>
            <a:ext cx="463138" cy="463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Down Arrow 13"/>
          <p:cNvSpPr/>
          <p:nvPr/>
        </p:nvSpPr>
        <p:spPr>
          <a:xfrm>
            <a:off x="5415148" y="1824327"/>
            <a:ext cx="504702" cy="4319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Down Arrow 14"/>
          <p:cNvSpPr/>
          <p:nvPr/>
        </p:nvSpPr>
        <p:spPr>
          <a:xfrm>
            <a:off x="9708079" y="1828800"/>
            <a:ext cx="463138" cy="463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Double Bracket 15"/>
          <p:cNvSpPr/>
          <p:nvPr/>
        </p:nvSpPr>
        <p:spPr>
          <a:xfrm>
            <a:off x="-1" y="2256272"/>
            <a:ext cx="4025735" cy="43434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 algn="ctr"/>
            <a:endParaRPr lang="id-ID" sz="1400" dirty="0" smtClean="0"/>
          </a:p>
          <a:p>
            <a:pPr marL="342900" indent="-342900" algn="just">
              <a:buFontTx/>
              <a:buAutoNum type="arabicPeriod"/>
            </a:pPr>
            <a:r>
              <a:rPr lang="id-ID" sz="1400" dirty="0"/>
              <a:t>Optimalisasi teknologi tepat guna (TTG) dan </a:t>
            </a:r>
            <a:r>
              <a:rPr lang="id-ID" sz="1400" dirty="0" smtClean="0"/>
              <a:t>program </a:t>
            </a:r>
            <a:r>
              <a:rPr lang="id-ID" sz="1400" dirty="0"/>
              <a:t>KIA dalam pelayanan Kebidanan Komunitas</a:t>
            </a:r>
          </a:p>
          <a:p>
            <a:pPr marL="342900" indent="-342900" algn="just">
              <a:buAutoNum type="arabicPeriod"/>
            </a:pPr>
            <a:r>
              <a:rPr lang="id-ID" sz="1400" dirty="0" smtClean="0"/>
              <a:t>Optimalisasi </a:t>
            </a:r>
            <a:r>
              <a:rPr lang="id-ID" sz="1400" dirty="0" smtClean="0"/>
              <a:t>pelayanan kesehatan ibu dan anak terutama ada masa kehamilan, bersalin, nifas dan KB</a:t>
            </a:r>
          </a:p>
          <a:p>
            <a:pPr marL="342900" indent="-342900" algn="just">
              <a:buAutoNum type="arabicPeriod"/>
            </a:pPr>
            <a:r>
              <a:rPr lang="id-ID" sz="1400" dirty="0" smtClean="0"/>
              <a:t>Optimalisasi </a:t>
            </a:r>
            <a:r>
              <a:rPr lang="id-ID" sz="1400" dirty="0" smtClean="0"/>
              <a:t>pelayanan neonatus, bayi dan balita</a:t>
            </a:r>
          </a:p>
          <a:p>
            <a:pPr marL="342900" indent="-342900" algn="just">
              <a:buAutoNum type="arabicPeriod"/>
            </a:pPr>
            <a:r>
              <a:rPr lang="id-ID" sz="1400" dirty="0" smtClean="0"/>
              <a:t>Pelayanan </a:t>
            </a:r>
            <a:r>
              <a:rPr lang="id-ID" sz="1400" dirty="0" smtClean="0"/>
              <a:t>kesehatan reproduksi</a:t>
            </a:r>
          </a:p>
          <a:p>
            <a:pPr marL="342900" indent="-342900" algn="just">
              <a:buAutoNum type="arabicPeriod"/>
            </a:pPr>
            <a:r>
              <a:rPr lang="en-US" sz="1400" dirty="0" err="1" smtClean="0"/>
              <a:t>Deteksi</a:t>
            </a:r>
            <a:r>
              <a:rPr lang="en-US" sz="1400" dirty="0" smtClean="0"/>
              <a:t> </a:t>
            </a:r>
            <a:r>
              <a:rPr lang="en-US" sz="1400" dirty="0" err="1" smtClean="0"/>
              <a:t>dini</a:t>
            </a:r>
            <a:r>
              <a:rPr lang="en-US" sz="1400" dirty="0" smtClean="0"/>
              <a:t> </a:t>
            </a:r>
            <a:r>
              <a:rPr lang="en-US" sz="1400" dirty="0" err="1" smtClean="0"/>
              <a:t>komplikasi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kehamilan</a:t>
            </a:r>
            <a:endParaRPr lang="id-ID" sz="1400" dirty="0" smtClean="0"/>
          </a:p>
          <a:p>
            <a:pPr marL="342900" indent="-342900" algn="just">
              <a:buAutoNum type="arabicPeriod"/>
            </a:pPr>
            <a:endParaRPr lang="id-ID" sz="1400" dirty="0"/>
          </a:p>
        </p:txBody>
      </p:sp>
      <p:sp>
        <p:nvSpPr>
          <p:cNvPr id="17" name="Double Bracket 16"/>
          <p:cNvSpPr/>
          <p:nvPr/>
        </p:nvSpPr>
        <p:spPr>
          <a:xfrm>
            <a:off x="3978234" y="2318618"/>
            <a:ext cx="3800104" cy="43434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 algn="ctr"/>
            <a:endParaRPr lang="id-ID" sz="1400" dirty="0" smtClean="0"/>
          </a:p>
          <a:p>
            <a:pPr marL="342900" indent="-342900" algn="just">
              <a:buAutoNum type="arabicPeriod"/>
            </a:pPr>
            <a:r>
              <a:rPr lang="id-ID" sz="1400" dirty="0" smtClean="0"/>
              <a:t>Determinan faktor risiko penyakit degeneratif</a:t>
            </a:r>
          </a:p>
          <a:p>
            <a:pPr marL="342900" indent="-342900" algn="just">
              <a:buAutoNum type="arabicPeriod"/>
            </a:pPr>
            <a:r>
              <a:rPr lang="id-ID" sz="1400" dirty="0" smtClean="0"/>
              <a:t>Faktor risiko Sanitasi dan kesehatan lingkungan </a:t>
            </a:r>
          </a:p>
          <a:p>
            <a:pPr marL="342900" indent="-342900" algn="just">
              <a:buAutoNum type="arabicPeriod"/>
            </a:pPr>
            <a:r>
              <a:rPr lang="id-ID" sz="1400" dirty="0" smtClean="0"/>
              <a:t>Promosi upaya Kesehatan dan keselamatan kerja</a:t>
            </a:r>
          </a:p>
          <a:p>
            <a:pPr marL="342900" indent="-342900" algn="just">
              <a:buAutoNum type="arabicPeriod"/>
            </a:pPr>
            <a:r>
              <a:rPr lang="id-ID" sz="1400" dirty="0" smtClean="0"/>
              <a:t>Promosi Kesehatan Ibu dan Anak</a:t>
            </a:r>
          </a:p>
          <a:p>
            <a:pPr marL="342900" indent="-342900" algn="just">
              <a:buAutoNum type="arabicPeriod"/>
            </a:pPr>
            <a:r>
              <a:rPr lang="id-ID" sz="1400" dirty="0" smtClean="0"/>
              <a:t>Pengembangan database kesehatan berbasis masyarakat dan kearifan lokal</a:t>
            </a:r>
          </a:p>
          <a:p>
            <a:pPr marL="342900" indent="-342900" algn="just">
              <a:buAutoNum type="arabicPeriod"/>
            </a:pPr>
            <a:r>
              <a:rPr lang="id-ID" sz="1400" dirty="0" smtClean="0"/>
              <a:t>Penerapan aspek TTG pengelolaan limbah rumah tangga </a:t>
            </a:r>
          </a:p>
          <a:p>
            <a:pPr marL="342900" indent="-342900" algn="just">
              <a:buAutoNum type="arabicPeriod"/>
            </a:pPr>
            <a:r>
              <a:rPr lang="id-ID" sz="1400" dirty="0" smtClean="0"/>
              <a:t>Optimalisasi pemantauan gizi  ibu hamil dan balita</a:t>
            </a:r>
          </a:p>
          <a:p>
            <a:pPr marL="342900" indent="-342900" algn="just">
              <a:buAutoNum type="arabicPeriod"/>
            </a:pPr>
            <a:endParaRPr lang="id-ID" sz="1400" dirty="0"/>
          </a:p>
        </p:txBody>
      </p:sp>
      <p:sp>
        <p:nvSpPr>
          <p:cNvPr id="18" name="Double Bracket 17"/>
          <p:cNvSpPr/>
          <p:nvPr/>
        </p:nvSpPr>
        <p:spPr>
          <a:xfrm>
            <a:off x="8039596" y="2291938"/>
            <a:ext cx="3800104" cy="4343439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/>
          <a:lstStyle/>
          <a:p>
            <a:pPr algn="just"/>
            <a:endParaRPr lang="id-ID" dirty="0" smtClean="0"/>
          </a:p>
          <a:p>
            <a:pPr algn="just"/>
            <a:endParaRPr lang="id-ID" i="1" dirty="0"/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184068" y="2219448"/>
            <a:ext cx="343196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DIII Kebidanan</a:t>
            </a:r>
            <a:endParaRPr 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0800000" flipV="1">
            <a:off x="4135582" y="2279422"/>
            <a:ext cx="343196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S1 Kesehatan Masyarakat</a:t>
            </a:r>
            <a:endParaRPr 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0800000" flipV="1">
            <a:off x="8202882" y="2307916"/>
            <a:ext cx="343196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S1 Keperawatan</a:t>
            </a:r>
            <a:endParaRPr 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0800000" flipV="1">
            <a:off x="184067" y="1325563"/>
            <a:ext cx="343196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Pelayanan Komunitas</a:t>
            </a:r>
            <a:endParaRPr 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0800000" flipV="1">
            <a:off x="4025735" y="1314296"/>
            <a:ext cx="343196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Promotive and </a:t>
            </a:r>
            <a:r>
              <a:rPr 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Preventive</a:t>
            </a:r>
            <a:endParaRPr 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0800000" flipV="1">
            <a:off x="8039596" y="1331765"/>
            <a:ext cx="3937756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Keperawatan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Komunitas</a:t>
            </a:r>
            <a:endParaRPr 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0800000" flipV="1">
            <a:off x="0" y="630865"/>
            <a:ext cx="121920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Menuju Masyarakat Sehat 2024</a:t>
            </a:r>
            <a:endParaRPr 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Down Arrow 25"/>
          <p:cNvSpPr/>
          <p:nvPr/>
        </p:nvSpPr>
        <p:spPr>
          <a:xfrm>
            <a:off x="5502729" y="1053211"/>
            <a:ext cx="329540" cy="2455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465174"/>
              </p:ext>
            </p:extLst>
          </p:nvPr>
        </p:nvGraphicFramePr>
        <p:xfrm>
          <a:off x="8131630" y="2862473"/>
          <a:ext cx="3616036" cy="37320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{C083E6E3-FA7D-4D7B-A595-EF9225AFEA82}</a:tableStyleId>
              </a:tblPr>
              <a:tblGrid>
                <a:gridCol w="3616036"/>
              </a:tblGrid>
              <a:tr h="422176">
                <a:tc>
                  <a:txBody>
                    <a:bodyPr/>
                    <a:lstStyle/>
                    <a:p>
                      <a:pPr marL="6921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Optimalisasi penerapan keperawatan medikal bedah</a:t>
                      </a:r>
                      <a:endParaRPr lang="en-US" sz="14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22176">
                <a:tc>
                  <a:txBody>
                    <a:bodyPr/>
                    <a:lstStyle/>
                    <a:p>
                      <a:pPr marL="6921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Optimalisasi perawatan luka pasca operasi</a:t>
                      </a:r>
                      <a:endParaRPr lang="en-US" sz="14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22176">
                <a:tc>
                  <a:txBody>
                    <a:bodyPr/>
                    <a:lstStyle/>
                    <a:p>
                      <a:pPr marL="6921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Revitalisasi keperawatan dasar</a:t>
                      </a:r>
                      <a:endParaRPr lang="en-US" sz="1400" b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22176">
                <a:tc>
                  <a:txBody>
                    <a:bodyPr/>
                    <a:lstStyle/>
                    <a:p>
                      <a:pPr marL="69215" marR="14351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id-ID" sz="1400" b="0" kern="1200">
                          <a:effectLst/>
                          <a:latin typeface="Arial" pitchFamily="34" charset="0"/>
                          <a:cs typeface="Arial" pitchFamily="34" charset="0"/>
                        </a:rPr>
                        <a:t>Optimalisasi pada keperawatan gerontik </a:t>
                      </a:r>
                      <a:endParaRPr lang="en-US" sz="1400" b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681500">
                <a:tc>
                  <a:txBody>
                    <a:bodyPr/>
                    <a:lstStyle/>
                    <a:p>
                      <a:pPr marL="69215" marR="0">
                        <a:lnSpc>
                          <a:spcPct val="115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id-ID" sz="1400" b="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Comprehensive maternity nursing care dalam manajemen keperawatan </a:t>
                      </a:r>
                      <a:endParaRPr lang="en-US" sz="14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22176">
                <a:tc>
                  <a:txBody>
                    <a:bodyPr/>
                    <a:lstStyle/>
                    <a:p>
                      <a:pPr marL="6921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Keperawatan komplementer dan terapi alternatif</a:t>
                      </a:r>
                      <a:endParaRPr lang="en-US" sz="14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22176">
                <a:tc>
                  <a:txBody>
                    <a:bodyPr/>
                    <a:lstStyle/>
                    <a:p>
                      <a:pPr marL="6921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Asuhan keperawatan komunitas</a:t>
                      </a:r>
                      <a:endParaRPr lang="en-US" sz="14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  <a:tr h="422176">
                <a:tc>
                  <a:txBody>
                    <a:bodyPr/>
                    <a:lstStyle/>
                    <a:p>
                      <a:pPr marL="6921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400" b="0" kern="12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Asuhan keperawatan pada lansia</a:t>
                      </a:r>
                      <a:endParaRPr lang="en-US" sz="1400" b="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73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1584528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2012-06-20T23:39:00+00:00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TP102923943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843282</LocLastLocAttemptVersionLookup>
    <IsSearchable xmlns="4873beb7-5857-4685-be1f-d57550cc96cc">true</IsSearchable>
    <TemplateTemplateType xmlns="4873beb7-5857-4685-be1f-d57550cc96cc">PowerPoint Template - Slideshow Launch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LocMarketGroupTiers2 xmlns="4873beb7-5857-4685-be1f-d57550cc96cc" xsi:nil="true"/>
    <APAuthor xmlns="4873beb7-5857-4685-be1f-d57550cc96cc">
      <UserInfo>
        <DisplayName>REDMOND\v-sa</DisplayName>
        <AccountId>2467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</documentManagement>
</p:properties>
</file>

<file path=customXml/itemProps1.xml><?xml version="1.0" encoding="utf-8"?>
<ds:datastoreItem xmlns:ds="http://schemas.openxmlformats.org/officeDocument/2006/customXml" ds:itemID="{63EE7759-C66F-4EA4-9863-7EBA32518D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DEC53A-9DF1-4780-BE92-17E971B7A9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70C04F-E7AC-41AB-9C6D-1B1BB88BFF7F}">
  <ds:schemaRefs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4873beb7-5857-4685-be1f-d57550cc96cc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698</TotalTime>
  <Words>160</Words>
  <Application>Microsoft Office PowerPoint</Application>
  <PresentationFormat>Custom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LEMBAGA PENELITIAN DAN PENGABDIAN MASYARAKAT  (LPPM)</vt:lpstr>
      <vt:lpstr>Roadmap Penelitian dan Pengabdian STIKES Griya Husada Sumbawa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PowerPoint</dc:title>
  <dc:creator>USER</dc:creator>
  <cp:lastModifiedBy>ASUS</cp:lastModifiedBy>
  <cp:revision>26</cp:revision>
  <dcterms:created xsi:type="dcterms:W3CDTF">2019-12-10T01:51:51Z</dcterms:created>
  <dcterms:modified xsi:type="dcterms:W3CDTF">2021-08-02T06:11:02Z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_TemplateID">
    <vt:lpwstr>TC029239449991</vt:lpwstr>
  </property>
  <property fmtid="{D5CDD505-2E9C-101B-9397-08002B2CF9AE}" pid="4" name="ContentTypeId">
    <vt:lpwstr>0x0101006EDDDB5EE6D98C44930B742096920B300400F5B6D36B3EF94B4E9A635CDF2A18F5B8</vt:lpwstr>
  </property>
  <property fmtid="{D5CDD505-2E9C-101B-9397-08002B2CF9AE}" pid="5" name="FeatureTags">
    <vt:lpwstr/>
  </property>
  <property fmtid="{D5CDD505-2E9C-101B-9397-08002B2CF9AE}" pid="6" name="LocalizationTags">
    <vt:lpwstr/>
  </property>
  <property fmtid="{D5CDD505-2E9C-101B-9397-08002B2CF9AE}" pid="7" name="ScenarioTags">
    <vt:lpwstr/>
  </property>
  <property fmtid="{D5CDD505-2E9C-101B-9397-08002B2CF9AE}" pid="8" name="CampaignTags">
    <vt:lpwstr/>
  </property>
</Properties>
</file>